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webextensions/webextension2.xml" ContentType="application/vnd.ms-office.webextension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978" autoAdjust="0"/>
  </p:normalViewPr>
  <p:slideViewPr>
    <p:cSldViewPr snapToGrid="0">
      <p:cViewPr varScale="1">
        <p:scale>
          <a:sx n="63" d="100"/>
          <a:sy n="63" d="100"/>
        </p:scale>
        <p:origin x="14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4901D4-44F2-4AD1-BE57-47A3EF162833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2F9600-59BB-40B3-8516-2A37404E4EC4}">
      <dgm:prSet/>
      <dgm:spPr/>
      <dgm:t>
        <a:bodyPr/>
        <a:lstStyle/>
        <a:p>
          <a:r>
            <a:rPr lang="en-US"/>
            <a:t>Hybrid 1</a:t>
          </a:r>
          <a:endParaRPr lang="en-GB"/>
        </a:p>
      </dgm:t>
    </dgm:pt>
    <dgm:pt modelId="{CF3C216D-2F6C-450B-AD00-A9F4842DDFE7}" type="parTrans" cxnId="{FA99D018-D50E-4426-8D21-1DC38DAD0B58}">
      <dgm:prSet/>
      <dgm:spPr/>
      <dgm:t>
        <a:bodyPr/>
        <a:lstStyle/>
        <a:p>
          <a:endParaRPr lang="en-GB"/>
        </a:p>
      </dgm:t>
    </dgm:pt>
    <dgm:pt modelId="{A82E3576-EAE3-4A2C-922D-8A97D7EFFA5D}" type="sibTrans" cxnId="{FA99D018-D50E-4426-8D21-1DC38DAD0B58}">
      <dgm:prSet/>
      <dgm:spPr/>
      <dgm:t>
        <a:bodyPr/>
        <a:lstStyle/>
        <a:p>
          <a:endParaRPr lang="en-GB"/>
        </a:p>
      </dgm:t>
    </dgm:pt>
    <dgm:pt modelId="{D66B4B70-840B-447F-BC39-E07428E545CF}">
      <dgm:prSet/>
      <dgm:spPr/>
      <dgm:t>
        <a:bodyPr/>
        <a:lstStyle/>
        <a:p>
          <a:r>
            <a:rPr lang="en-US"/>
            <a:t>Peer Feedback Loops Sway</a:t>
          </a:r>
          <a:endParaRPr lang="en-GB"/>
        </a:p>
      </dgm:t>
    </dgm:pt>
    <dgm:pt modelId="{B3177EB3-DAEF-40ED-A452-421392DE825B}" type="parTrans" cxnId="{C2B062CB-F0E7-42BC-BFDA-5F495901EAEA}">
      <dgm:prSet/>
      <dgm:spPr/>
      <dgm:t>
        <a:bodyPr/>
        <a:lstStyle/>
        <a:p>
          <a:endParaRPr lang="en-GB"/>
        </a:p>
      </dgm:t>
    </dgm:pt>
    <dgm:pt modelId="{A75C3C25-0AED-4498-814F-192C94CAF597}" type="sibTrans" cxnId="{C2B062CB-F0E7-42BC-BFDA-5F495901EAEA}">
      <dgm:prSet/>
      <dgm:spPr/>
      <dgm:t>
        <a:bodyPr/>
        <a:lstStyle/>
        <a:p>
          <a:endParaRPr lang="en-GB"/>
        </a:p>
      </dgm:t>
    </dgm:pt>
    <dgm:pt modelId="{83935015-E38A-4331-A769-13DFE7255BE2}">
      <dgm:prSet/>
      <dgm:spPr/>
      <dgm:t>
        <a:bodyPr/>
        <a:lstStyle/>
        <a:p>
          <a:r>
            <a:rPr lang="en-US" dirty="0"/>
            <a:t>For Each Loop</a:t>
          </a:r>
          <a:endParaRPr lang="en-GB" dirty="0"/>
        </a:p>
      </dgm:t>
    </dgm:pt>
    <dgm:pt modelId="{CE5C5BE3-CC66-4984-AB3E-EB81E6C8598E}" type="parTrans" cxnId="{936A046A-A8A6-422A-BC73-B46E370ED97A}">
      <dgm:prSet/>
      <dgm:spPr/>
      <dgm:t>
        <a:bodyPr/>
        <a:lstStyle/>
        <a:p>
          <a:endParaRPr lang="en-GB"/>
        </a:p>
      </dgm:t>
    </dgm:pt>
    <dgm:pt modelId="{9E327F8E-D695-4660-A264-7974CBBF1808}" type="sibTrans" cxnId="{936A046A-A8A6-422A-BC73-B46E370ED97A}">
      <dgm:prSet/>
      <dgm:spPr/>
      <dgm:t>
        <a:bodyPr/>
        <a:lstStyle/>
        <a:p>
          <a:endParaRPr lang="en-GB"/>
        </a:p>
      </dgm:t>
    </dgm:pt>
    <dgm:pt modelId="{6CF5446B-11B6-43FA-90B4-93D40CA8D64D}">
      <dgm:prSet/>
      <dgm:spPr/>
      <dgm:t>
        <a:bodyPr/>
        <a:lstStyle/>
        <a:p>
          <a:r>
            <a:rPr lang="en-US"/>
            <a:t>While </a:t>
          </a:r>
          <a:endParaRPr lang="en-GB"/>
        </a:p>
      </dgm:t>
    </dgm:pt>
    <dgm:pt modelId="{FFD2B781-3196-4BFB-ACB8-F241EE7ED608}" type="parTrans" cxnId="{ABDE62F4-F518-420A-848F-7B33B8F52DB9}">
      <dgm:prSet/>
      <dgm:spPr/>
      <dgm:t>
        <a:bodyPr/>
        <a:lstStyle/>
        <a:p>
          <a:endParaRPr lang="en-GB"/>
        </a:p>
      </dgm:t>
    </dgm:pt>
    <dgm:pt modelId="{19249C56-7DCF-4D76-86E8-E07EFF039310}" type="sibTrans" cxnId="{ABDE62F4-F518-420A-848F-7B33B8F52DB9}">
      <dgm:prSet/>
      <dgm:spPr/>
      <dgm:t>
        <a:bodyPr/>
        <a:lstStyle/>
        <a:p>
          <a:endParaRPr lang="en-GB"/>
        </a:p>
      </dgm:t>
    </dgm:pt>
    <dgm:pt modelId="{D86716FE-B1A5-4293-8655-57CDF69AB418}">
      <dgm:prSet/>
      <dgm:spPr/>
      <dgm:t>
        <a:bodyPr/>
        <a:lstStyle/>
        <a:p>
          <a:r>
            <a:rPr lang="en-US"/>
            <a:t>Hybrid 2</a:t>
          </a:r>
          <a:endParaRPr lang="en-GB"/>
        </a:p>
      </dgm:t>
    </dgm:pt>
    <dgm:pt modelId="{4F50F98B-5ECE-4434-A398-CBD9E22C33C9}" type="parTrans" cxnId="{DD703CCA-7E5F-4E84-953D-95385BE17F23}">
      <dgm:prSet/>
      <dgm:spPr/>
      <dgm:t>
        <a:bodyPr/>
        <a:lstStyle/>
        <a:p>
          <a:endParaRPr lang="en-GB"/>
        </a:p>
      </dgm:t>
    </dgm:pt>
    <dgm:pt modelId="{C06FA14D-1066-4015-837D-5802B5D7F928}" type="sibTrans" cxnId="{DD703CCA-7E5F-4E84-953D-95385BE17F23}">
      <dgm:prSet/>
      <dgm:spPr/>
      <dgm:t>
        <a:bodyPr/>
        <a:lstStyle/>
        <a:p>
          <a:endParaRPr lang="en-GB"/>
        </a:p>
      </dgm:t>
    </dgm:pt>
    <dgm:pt modelId="{B310F81F-EBA8-4D80-9B1D-F5526A334844}">
      <dgm:prSet/>
      <dgm:spPr/>
      <dgm:t>
        <a:bodyPr/>
        <a:lstStyle/>
        <a:p>
          <a:r>
            <a:rPr lang="en-US"/>
            <a:t>Nested Loops</a:t>
          </a:r>
          <a:endParaRPr lang="en-GB"/>
        </a:p>
      </dgm:t>
    </dgm:pt>
    <dgm:pt modelId="{D0839ADE-6074-467F-9412-A7CF28FF7695}" type="parTrans" cxnId="{03E0854B-1557-44E3-8C78-048C4029CAD2}">
      <dgm:prSet/>
      <dgm:spPr/>
      <dgm:t>
        <a:bodyPr/>
        <a:lstStyle/>
        <a:p>
          <a:endParaRPr lang="en-GB"/>
        </a:p>
      </dgm:t>
    </dgm:pt>
    <dgm:pt modelId="{B1E05D62-6640-4BE4-BFDA-1C2CF614364A}" type="sibTrans" cxnId="{03E0854B-1557-44E3-8C78-048C4029CAD2}">
      <dgm:prSet/>
      <dgm:spPr/>
      <dgm:t>
        <a:bodyPr/>
        <a:lstStyle/>
        <a:p>
          <a:endParaRPr lang="en-GB"/>
        </a:p>
      </dgm:t>
    </dgm:pt>
    <dgm:pt modelId="{C62D85C0-0CFC-4632-B56F-2A733BCF4789}">
      <dgm:prSet/>
      <dgm:spPr/>
      <dgm:t>
        <a:bodyPr/>
        <a:lstStyle/>
        <a:p>
          <a:r>
            <a:rPr lang="en-US" dirty="0"/>
            <a:t>Nested Control Structures</a:t>
          </a:r>
          <a:endParaRPr lang="en-GB" dirty="0"/>
        </a:p>
      </dgm:t>
    </dgm:pt>
    <dgm:pt modelId="{DFFAC628-2D04-4860-B301-638AC820AA58}" type="parTrans" cxnId="{6A8E7390-28AF-45B7-BA37-46F3B186830D}">
      <dgm:prSet/>
      <dgm:spPr/>
      <dgm:t>
        <a:bodyPr/>
        <a:lstStyle/>
        <a:p>
          <a:endParaRPr lang="en-GB"/>
        </a:p>
      </dgm:t>
    </dgm:pt>
    <dgm:pt modelId="{68F68255-14F6-45F2-A840-02B0532C7DE3}" type="sibTrans" cxnId="{6A8E7390-28AF-45B7-BA37-46F3B186830D}">
      <dgm:prSet/>
      <dgm:spPr/>
      <dgm:t>
        <a:bodyPr/>
        <a:lstStyle/>
        <a:p>
          <a:endParaRPr lang="en-GB"/>
        </a:p>
      </dgm:t>
    </dgm:pt>
    <dgm:pt modelId="{A4BA98A0-2A02-4D43-B19B-4673297525AB}">
      <dgm:prSet/>
      <dgm:spPr/>
      <dgm:t>
        <a:bodyPr/>
        <a:lstStyle/>
        <a:p>
          <a:r>
            <a:rPr lang="en-US" dirty="0"/>
            <a:t>Break and Continue</a:t>
          </a:r>
          <a:endParaRPr lang="en-GB" dirty="0"/>
        </a:p>
      </dgm:t>
    </dgm:pt>
    <dgm:pt modelId="{F13920C7-FA01-41B6-9B6D-3731124369E5}" type="parTrans" cxnId="{F6113C08-A53E-4589-8CAA-0D25790D74F5}">
      <dgm:prSet/>
      <dgm:spPr/>
      <dgm:t>
        <a:bodyPr/>
        <a:lstStyle/>
        <a:p>
          <a:endParaRPr lang="en-GB"/>
        </a:p>
      </dgm:t>
    </dgm:pt>
    <dgm:pt modelId="{049ECB8C-CF71-4196-BF1F-853023A64E92}" type="sibTrans" cxnId="{F6113C08-A53E-4589-8CAA-0D25790D74F5}">
      <dgm:prSet/>
      <dgm:spPr/>
      <dgm:t>
        <a:bodyPr/>
        <a:lstStyle/>
        <a:p>
          <a:endParaRPr lang="en-GB"/>
        </a:p>
      </dgm:t>
    </dgm:pt>
    <dgm:pt modelId="{7A1BF310-7673-4F16-8042-1AA2F9BC6CDB}" type="pres">
      <dgm:prSet presAssocID="{A54901D4-44F2-4AD1-BE57-47A3EF162833}" presName="Name0" presStyleCnt="0">
        <dgm:presLayoutVars>
          <dgm:chMax/>
          <dgm:chPref/>
          <dgm:dir/>
          <dgm:animLvl val="lvl"/>
        </dgm:presLayoutVars>
      </dgm:prSet>
      <dgm:spPr/>
    </dgm:pt>
    <dgm:pt modelId="{4AC6F238-8CF5-4CDE-B6C2-83BD0636E0BA}" type="pres">
      <dgm:prSet presAssocID="{3F2F9600-59BB-40B3-8516-2A37404E4EC4}" presName="composite" presStyleCnt="0"/>
      <dgm:spPr/>
    </dgm:pt>
    <dgm:pt modelId="{004BC34C-91F8-444C-A0D9-E695D3391104}" type="pres">
      <dgm:prSet presAssocID="{3F2F9600-59BB-40B3-8516-2A37404E4EC4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8DA988A-D552-4E08-AA74-7A0BD88B0B41}" type="pres">
      <dgm:prSet presAssocID="{3F2F9600-59BB-40B3-8516-2A37404E4EC4}" presName="Childtext1" presStyleLbl="revTx" presStyleIdx="0" presStyleCnt="2" custScaleX="135514" custLinFactNeighborX="17733" custLinFactNeighborY="566">
        <dgm:presLayoutVars>
          <dgm:chMax val="0"/>
          <dgm:chPref val="0"/>
          <dgm:bulletEnabled val="1"/>
        </dgm:presLayoutVars>
      </dgm:prSet>
      <dgm:spPr/>
    </dgm:pt>
    <dgm:pt modelId="{8B44C6FA-2CD9-4121-883B-59CC31950DDF}" type="pres">
      <dgm:prSet presAssocID="{3F2F9600-59BB-40B3-8516-2A37404E4EC4}" presName="BalanceSpacing" presStyleCnt="0"/>
      <dgm:spPr/>
    </dgm:pt>
    <dgm:pt modelId="{55A05504-843C-4C2D-9C88-8A2444B9327B}" type="pres">
      <dgm:prSet presAssocID="{3F2F9600-59BB-40B3-8516-2A37404E4EC4}" presName="BalanceSpacing1" presStyleCnt="0"/>
      <dgm:spPr/>
    </dgm:pt>
    <dgm:pt modelId="{5B904ACE-C284-45C7-B551-2122ED1A4BEC}" type="pres">
      <dgm:prSet presAssocID="{A82E3576-EAE3-4A2C-922D-8A97D7EFFA5D}" presName="Accent1Text" presStyleLbl="node1" presStyleIdx="1" presStyleCnt="4"/>
      <dgm:spPr/>
    </dgm:pt>
    <dgm:pt modelId="{9E9BB88E-2294-4B78-9155-DA456259ADE9}" type="pres">
      <dgm:prSet presAssocID="{A82E3576-EAE3-4A2C-922D-8A97D7EFFA5D}" presName="spaceBetweenRectangles" presStyleCnt="0"/>
      <dgm:spPr/>
    </dgm:pt>
    <dgm:pt modelId="{E0ABDC04-E385-4C32-ABF6-FB54DD26251B}" type="pres">
      <dgm:prSet presAssocID="{D86716FE-B1A5-4293-8655-57CDF69AB418}" presName="composite" presStyleCnt="0"/>
      <dgm:spPr/>
    </dgm:pt>
    <dgm:pt modelId="{C578BFAC-D12E-427F-9F3B-1688AFCD8A76}" type="pres">
      <dgm:prSet presAssocID="{D86716FE-B1A5-4293-8655-57CDF69AB418}" presName="Parent1" presStyleLbl="node1" presStyleIdx="2" presStyleCnt="4" custLinFactNeighborX="-19604" custLinFactNeighborY="-3411">
        <dgm:presLayoutVars>
          <dgm:chMax val="1"/>
          <dgm:chPref val="1"/>
          <dgm:bulletEnabled val="1"/>
        </dgm:presLayoutVars>
      </dgm:prSet>
      <dgm:spPr/>
    </dgm:pt>
    <dgm:pt modelId="{3E8186C5-6232-44ED-BCF1-C2A87FC81B40}" type="pres">
      <dgm:prSet presAssocID="{D86716FE-B1A5-4293-8655-57CDF69AB418}" presName="Childtext1" presStyleLbl="revTx" presStyleIdx="1" presStyleCnt="2" custScaleX="126887" custLinFactNeighborX="-28426" custLinFactNeighborY="-2274">
        <dgm:presLayoutVars>
          <dgm:chMax val="0"/>
          <dgm:chPref val="0"/>
          <dgm:bulletEnabled val="1"/>
        </dgm:presLayoutVars>
      </dgm:prSet>
      <dgm:spPr/>
    </dgm:pt>
    <dgm:pt modelId="{2397AA67-2BA1-47E5-BE7C-D0D4D272F047}" type="pres">
      <dgm:prSet presAssocID="{D86716FE-B1A5-4293-8655-57CDF69AB418}" presName="BalanceSpacing" presStyleCnt="0"/>
      <dgm:spPr/>
    </dgm:pt>
    <dgm:pt modelId="{BD788EBD-4D44-4D76-A7CC-21DBEE096F16}" type="pres">
      <dgm:prSet presAssocID="{D86716FE-B1A5-4293-8655-57CDF69AB418}" presName="BalanceSpacing1" presStyleCnt="0"/>
      <dgm:spPr/>
    </dgm:pt>
    <dgm:pt modelId="{7B75C452-7733-4566-BB34-9E9B44ADA09F}" type="pres">
      <dgm:prSet presAssocID="{C06FA14D-1066-4015-837D-5802B5D7F928}" presName="Accent1Text" presStyleLbl="node1" presStyleIdx="3" presStyleCnt="4" custLinFactNeighborX="-20780" custLinFactNeighborY="-3752"/>
      <dgm:spPr/>
    </dgm:pt>
  </dgm:ptLst>
  <dgm:cxnLst>
    <dgm:cxn modelId="{3143B006-0082-4358-BA08-7127EC16E988}" type="presOf" srcId="{C62D85C0-0CFC-4632-B56F-2A733BCF4789}" destId="{3E8186C5-6232-44ED-BCF1-C2A87FC81B40}" srcOrd="0" destOrd="1" presId="urn:microsoft.com/office/officeart/2008/layout/AlternatingHexagons"/>
    <dgm:cxn modelId="{F6113C08-A53E-4589-8CAA-0D25790D74F5}" srcId="{D86716FE-B1A5-4293-8655-57CDF69AB418}" destId="{A4BA98A0-2A02-4D43-B19B-4673297525AB}" srcOrd="2" destOrd="0" parTransId="{F13920C7-FA01-41B6-9B6D-3731124369E5}" sibTransId="{049ECB8C-CF71-4196-BF1F-853023A64E92}"/>
    <dgm:cxn modelId="{6F20A50B-B692-4091-AFAB-E21BC1516103}" type="presOf" srcId="{A82E3576-EAE3-4A2C-922D-8A97D7EFFA5D}" destId="{5B904ACE-C284-45C7-B551-2122ED1A4BEC}" srcOrd="0" destOrd="0" presId="urn:microsoft.com/office/officeart/2008/layout/AlternatingHexagons"/>
    <dgm:cxn modelId="{FA99D018-D50E-4426-8D21-1DC38DAD0B58}" srcId="{A54901D4-44F2-4AD1-BE57-47A3EF162833}" destId="{3F2F9600-59BB-40B3-8516-2A37404E4EC4}" srcOrd="0" destOrd="0" parTransId="{CF3C216D-2F6C-450B-AD00-A9F4842DDFE7}" sibTransId="{A82E3576-EAE3-4A2C-922D-8A97D7EFFA5D}"/>
    <dgm:cxn modelId="{40E0C75C-38F8-43D4-97DD-A3B74A55D6C3}" type="presOf" srcId="{B310F81F-EBA8-4D80-9B1D-F5526A334844}" destId="{3E8186C5-6232-44ED-BCF1-C2A87FC81B40}" srcOrd="0" destOrd="0" presId="urn:microsoft.com/office/officeart/2008/layout/AlternatingHexagons"/>
    <dgm:cxn modelId="{936A046A-A8A6-422A-BC73-B46E370ED97A}" srcId="{3F2F9600-59BB-40B3-8516-2A37404E4EC4}" destId="{83935015-E38A-4331-A769-13DFE7255BE2}" srcOrd="1" destOrd="0" parTransId="{CE5C5BE3-CC66-4984-AB3E-EB81E6C8598E}" sibTransId="{9E327F8E-D695-4660-A264-7974CBBF1808}"/>
    <dgm:cxn modelId="{03E0854B-1557-44E3-8C78-048C4029CAD2}" srcId="{D86716FE-B1A5-4293-8655-57CDF69AB418}" destId="{B310F81F-EBA8-4D80-9B1D-F5526A334844}" srcOrd="0" destOrd="0" parTransId="{D0839ADE-6074-467F-9412-A7CF28FF7695}" sibTransId="{B1E05D62-6640-4BE4-BFDA-1C2CF614364A}"/>
    <dgm:cxn modelId="{6A8E7390-28AF-45B7-BA37-46F3B186830D}" srcId="{D86716FE-B1A5-4293-8655-57CDF69AB418}" destId="{C62D85C0-0CFC-4632-B56F-2A733BCF4789}" srcOrd="1" destOrd="0" parTransId="{DFFAC628-2D04-4860-B301-638AC820AA58}" sibTransId="{68F68255-14F6-45F2-A840-02B0532C7DE3}"/>
    <dgm:cxn modelId="{12632491-4C73-47FF-AB30-4CE399E98FA5}" type="presOf" srcId="{3F2F9600-59BB-40B3-8516-2A37404E4EC4}" destId="{004BC34C-91F8-444C-A0D9-E695D3391104}" srcOrd="0" destOrd="0" presId="urn:microsoft.com/office/officeart/2008/layout/AlternatingHexagons"/>
    <dgm:cxn modelId="{89FCF293-12BF-4559-B48D-0A57EFE50B76}" type="presOf" srcId="{6CF5446B-11B6-43FA-90B4-93D40CA8D64D}" destId="{B8DA988A-D552-4E08-AA74-7A0BD88B0B41}" srcOrd="0" destOrd="2" presId="urn:microsoft.com/office/officeart/2008/layout/AlternatingHexagons"/>
    <dgm:cxn modelId="{F6B4B29D-F8EA-432F-99CE-E10E3C5E1D84}" type="presOf" srcId="{C06FA14D-1066-4015-837D-5802B5D7F928}" destId="{7B75C452-7733-4566-BB34-9E9B44ADA09F}" srcOrd="0" destOrd="0" presId="urn:microsoft.com/office/officeart/2008/layout/AlternatingHexagons"/>
    <dgm:cxn modelId="{E8EAF3AB-3510-44B8-B9E0-9A081267CC3D}" type="presOf" srcId="{D86716FE-B1A5-4293-8655-57CDF69AB418}" destId="{C578BFAC-D12E-427F-9F3B-1688AFCD8A76}" srcOrd="0" destOrd="0" presId="urn:microsoft.com/office/officeart/2008/layout/AlternatingHexagons"/>
    <dgm:cxn modelId="{159F06C2-6E81-4EFF-B203-634055F893AF}" type="presOf" srcId="{D66B4B70-840B-447F-BC39-E07428E545CF}" destId="{B8DA988A-D552-4E08-AA74-7A0BD88B0B41}" srcOrd="0" destOrd="0" presId="urn:microsoft.com/office/officeart/2008/layout/AlternatingHexagons"/>
    <dgm:cxn modelId="{10A2BEC6-BAED-4928-91EA-C43FEDB7E758}" type="presOf" srcId="{A4BA98A0-2A02-4D43-B19B-4673297525AB}" destId="{3E8186C5-6232-44ED-BCF1-C2A87FC81B40}" srcOrd="0" destOrd="2" presId="urn:microsoft.com/office/officeart/2008/layout/AlternatingHexagons"/>
    <dgm:cxn modelId="{DD703CCA-7E5F-4E84-953D-95385BE17F23}" srcId="{A54901D4-44F2-4AD1-BE57-47A3EF162833}" destId="{D86716FE-B1A5-4293-8655-57CDF69AB418}" srcOrd="1" destOrd="0" parTransId="{4F50F98B-5ECE-4434-A398-CBD9E22C33C9}" sibTransId="{C06FA14D-1066-4015-837D-5802B5D7F928}"/>
    <dgm:cxn modelId="{C2B062CB-F0E7-42BC-BFDA-5F495901EAEA}" srcId="{3F2F9600-59BB-40B3-8516-2A37404E4EC4}" destId="{D66B4B70-840B-447F-BC39-E07428E545CF}" srcOrd="0" destOrd="0" parTransId="{B3177EB3-DAEF-40ED-A452-421392DE825B}" sibTransId="{A75C3C25-0AED-4498-814F-192C94CAF597}"/>
    <dgm:cxn modelId="{9D43CBE6-DC25-47FF-9D33-36B4A1F8180D}" type="presOf" srcId="{A54901D4-44F2-4AD1-BE57-47A3EF162833}" destId="{7A1BF310-7673-4F16-8042-1AA2F9BC6CDB}" srcOrd="0" destOrd="0" presId="urn:microsoft.com/office/officeart/2008/layout/AlternatingHexagons"/>
    <dgm:cxn modelId="{B78CA1EA-C002-45C1-971D-F92D4706B1E8}" type="presOf" srcId="{83935015-E38A-4331-A769-13DFE7255BE2}" destId="{B8DA988A-D552-4E08-AA74-7A0BD88B0B41}" srcOrd="0" destOrd="1" presId="urn:microsoft.com/office/officeart/2008/layout/AlternatingHexagons"/>
    <dgm:cxn modelId="{ABDE62F4-F518-420A-848F-7B33B8F52DB9}" srcId="{3F2F9600-59BB-40B3-8516-2A37404E4EC4}" destId="{6CF5446B-11B6-43FA-90B4-93D40CA8D64D}" srcOrd="2" destOrd="0" parTransId="{FFD2B781-3196-4BFB-ACB8-F241EE7ED608}" sibTransId="{19249C56-7DCF-4D76-86E8-E07EFF039310}"/>
    <dgm:cxn modelId="{02C82AEC-153E-440C-8349-1B705BEDD18A}" type="presParOf" srcId="{7A1BF310-7673-4F16-8042-1AA2F9BC6CDB}" destId="{4AC6F238-8CF5-4CDE-B6C2-83BD0636E0BA}" srcOrd="0" destOrd="0" presId="urn:microsoft.com/office/officeart/2008/layout/AlternatingHexagons"/>
    <dgm:cxn modelId="{6FCBC005-E9E1-410B-9794-1BBF70F77A54}" type="presParOf" srcId="{4AC6F238-8CF5-4CDE-B6C2-83BD0636E0BA}" destId="{004BC34C-91F8-444C-A0D9-E695D3391104}" srcOrd="0" destOrd="0" presId="urn:microsoft.com/office/officeart/2008/layout/AlternatingHexagons"/>
    <dgm:cxn modelId="{4B297FF9-789C-48C9-ABFC-A7345E0C4055}" type="presParOf" srcId="{4AC6F238-8CF5-4CDE-B6C2-83BD0636E0BA}" destId="{B8DA988A-D552-4E08-AA74-7A0BD88B0B41}" srcOrd="1" destOrd="0" presId="urn:microsoft.com/office/officeart/2008/layout/AlternatingHexagons"/>
    <dgm:cxn modelId="{4A54250B-EF83-497E-AF34-AD6E090861B8}" type="presParOf" srcId="{4AC6F238-8CF5-4CDE-B6C2-83BD0636E0BA}" destId="{8B44C6FA-2CD9-4121-883B-59CC31950DDF}" srcOrd="2" destOrd="0" presId="urn:microsoft.com/office/officeart/2008/layout/AlternatingHexagons"/>
    <dgm:cxn modelId="{F366F022-7117-4587-A819-F506ED9AD69A}" type="presParOf" srcId="{4AC6F238-8CF5-4CDE-B6C2-83BD0636E0BA}" destId="{55A05504-843C-4C2D-9C88-8A2444B9327B}" srcOrd="3" destOrd="0" presId="urn:microsoft.com/office/officeart/2008/layout/AlternatingHexagons"/>
    <dgm:cxn modelId="{C305BFF5-7091-400A-960A-73F64CF5C825}" type="presParOf" srcId="{4AC6F238-8CF5-4CDE-B6C2-83BD0636E0BA}" destId="{5B904ACE-C284-45C7-B551-2122ED1A4BEC}" srcOrd="4" destOrd="0" presId="urn:microsoft.com/office/officeart/2008/layout/AlternatingHexagons"/>
    <dgm:cxn modelId="{F9363339-5418-46E7-AA08-8CCF68A56E94}" type="presParOf" srcId="{7A1BF310-7673-4F16-8042-1AA2F9BC6CDB}" destId="{9E9BB88E-2294-4B78-9155-DA456259ADE9}" srcOrd="1" destOrd="0" presId="urn:microsoft.com/office/officeart/2008/layout/AlternatingHexagons"/>
    <dgm:cxn modelId="{5001A88C-9988-4D7E-A921-1E13BB469DE7}" type="presParOf" srcId="{7A1BF310-7673-4F16-8042-1AA2F9BC6CDB}" destId="{E0ABDC04-E385-4C32-ABF6-FB54DD26251B}" srcOrd="2" destOrd="0" presId="urn:microsoft.com/office/officeart/2008/layout/AlternatingHexagons"/>
    <dgm:cxn modelId="{041A2B59-C04A-498F-AE80-E93AD94C46BD}" type="presParOf" srcId="{E0ABDC04-E385-4C32-ABF6-FB54DD26251B}" destId="{C578BFAC-D12E-427F-9F3B-1688AFCD8A76}" srcOrd="0" destOrd="0" presId="urn:microsoft.com/office/officeart/2008/layout/AlternatingHexagons"/>
    <dgm:cxn modelId="{2D25F4C7-168A-4214-8868-FCBEF073750F}" type="presParOf" srcId="{E0ABDC04-E385-4C32-ABF6-FB54DD26251B}" destId="{3E8186C5-6232-44ED-BCF1-C2A87FC81B40}" srcOrd="1" destOrd="0" presId="urn:microsoft.com/office/officeart/2008/layout/AlternatingHexagons"/>
    <dgm:cxn modelId="{79467CC9-C072-49F5-BE13-8230C2E5F57C}" type="presParOf" srcId="{E0ABDC04-E385-4C32-ABF6-FB54DD26251B}" destId="{2397AA67-2BA1-47E5-BE7C-D0D4D272F047}" srcOrd="2" destOrd="0" presId="urn:microsoft.com/office/officeart/2008/layout/AlternatingHexagons"/>
    <dgm:cxn modelId="{22A71E01-A836-4961-B151-F183AB09B28A}" type="presParOf" srcId="{E0ABDC04-E385-4C32-ABF6-FB54DD26251B}" destId="{BD788EBD-4D44-4D76-A7CC-21DBEE096F16}" srcOrd="3" destOrd="0" presId="urn:microsoft.com/office/officeart/2008/layout/AlternatingHexagons"/>
    <dgm:cxn modelId="{3C561EA2-8928-41D9-8032-EF61C463BC1A}" type="presParOf" srcId="{E0ABDC04-E385-4C32-ABF6-FB54DD26251B}" destId="{7B75C452-7733-4566-BB34-9E9B44ADA09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F21D23-BF17-450A-9876-7AEBF365E99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B7C398-6FDC-4621-85EB-2FBBC64FAE98}">
      <dgm:prSet/>
      <dgm:spPr/>
      <dgm:t>
        <a:bodyPr/>
        <a:lstStyle/>
        <a:p>
          <a:r>
            <a:rPr lang="en-US" dirty="0"/>
            <a:t>Looping through a collection of items – i.e. a list</a:t>
          </a:r>
        </a:p>
      </dgm:t>
    </dgm:pt>
    <dgm:pt modelId="{CF6F4F3D-141E-4958-B3E7-C9A6C8FC06EC}" type="parTrans" cxnId="{D645C474-7E0B-40BB-8B19-D924FA76FFEF}">
      <dgm:prSet/>
      <dgm:spPr/>
      <dgm:t>
        <a:bodyPr/>
        <a:lstStyle/>
        <a:p>
          <a:endParaRPr lang="en-US"/>
        </a:p>
      </dgm:t>
    </dgm:pt>
    <dgm:pt modelId="{72ED575C-747F-43F5-B9E2-D713B6ABA913}" type="sibTrans" cxnId="{D645C474-7E0B-40BB-8B19-D924FA76FFEF}">
      <dgm:prSet/>
      <dgm:spPr/>
      <dgm:t>
        <a:bodyPr/>
        <a:lstStyle/>
        <a:p>
          <a:endParaRPr lang="en-US"/>
        </a:p>
      </dgm:t>
    </dgm:pt>
    <dgm:pt modelId="{FCE7D11C-E3AD-4837-A70D-241761F9556A}">
      <dgm:prSet/>
      <dgm:spPr/>
      <dgm:t>
        <a:bodyPr/>
        <a:lstStyle/>
        <a:p>
          <a:r>
            <a:rPr lang="en-US" dirty="0"/>
            <a:t>Structure is very similar to a for loop</a:t>
          </a:r>
        </a:p>
      </dgm:t>
    </dgm:pt>
    <dgm:pt modelId="{8B661BE2-DBCD-4CD3-BA2F-F3D935B47EF1}" type="parTrans" cxnId="{A27AAFC6-EF98-45B1-BF33-F5CB6873CC39}">
      <dgm:prSet/>
      <dgm:spPr/>
      <dgm:t>
        <a:bodyPr/>
        <a:lstStyle/>
        <a:p>
          <a:endParaRPr lang="en-US"/>
        </a:p>
      </dgm:t>
    </dgm:pt>
    <dgm:pt modelId="{D378BC07-E737-4778-9AF8-09EA6D619619}" type="sibTrans" cxnId="{A27AAFC6-EF98-45B1-BF33-F5CB6873CC39}">
      <dgm:prSet/>
      <dgm:spPr/>
      <dgm:t>
        <a:bodyPr/>
        <a:lstStyle/>
        <a:p>
          <a:endParaRPr lang="en-US"/>
        </a:p>
      </dgm:t>
    </dgm:pt>
    <dgm:pt modelId="{E8E37B46-EB91-4E89-98B6-4BF0F25BE37A}" type="pres">
      <dgm:prSet presAssocID="{84F21D23-BF17-450A-9876-7AEBF365E998}" presName="vert0" presStyleCnt="0">
        <dgm:presLayoutVars>
          <dgm:dir/>
          <dgm:animOne val="branch"/>
          <dgm:animLvl val="lvl"/>
        </dgm:presLayoutVars>
      </dgm:prSet>
      <dgm:spPr/>
    </dgm:pt>
    <dgm:pt modelId="{FD427511-6237-4C7A-8F78-D473BBAABF56}" type="pres">
      <dgm:prSet presAssocID="{7FB7C398-6FDC-4621-85EB-2FBBC64FAE98}" presName="thickLine" presStyleLbl="alignNode1" presStyleIdx="0" presStyleCnt="2"/>
      <dgm:spPr/>
    </dgm:pt>
    <dgm:pt modelId="{A92F0E23-94CB-4329-A321-9957598CC821}" type="pres">
      <dgm:prSet presAssocID="{7FB7C398-6FDC-4621-85EB-2FBBC64FAE98}" presName="horz1" presStyleCnt="0"/>
      <dgm:spPr/>
    </dgm:pt>
    <dgm:pt modelId="{2B2D1D8C-1F82-424C-B267-8EF15E498F0D}" type="pres">
      <dgm:prSet presAssocID="{7FB7C398-6FDC-4621-85EB-2FBBC64FAE98}" presName="tx1" presStyleLbl="revTx" presStyleIdx="0" presStyleCnt="2"/>
      <dgm:spPr/>
    </dgm:pt>
    <dgm:pt modelId="{CFD2A9FC-FF36-4ABD-8BAA-A84EEA910384}" type="pres">
      <dgm:prSet presAssocID="{7FB7C398-6FDC-4621-85EB-2FBBC64FAE98}" presName="vert1" presStyleCnt="0"/>
      <dgm:spPr/>
    </dgm:pt>
    <dgm:pt modelId="{93898A62-095D-4B1C-9644-DB1BCA5B407A}" type="pres">
      <dgm:prSet presAssocID="{FCE7D11C-E3AD-4837-A70D-241761F9556A}" presName="thickLine" presStyleLbl="alignNode1" presStyleIdx="1" presStyleCnt="2"/>
      <dgm:spPr/>
    </dgm:pt>
    <dgm:pt modelId="{86C3D818-5A13-44BF-912D-A8F8AE908A00}" type="pres">
      <dgm:prSet presAssocID="{FCE7D11C-E3AD-4837-A70D-241761F9556A}" presName="horz1" presStyleCnt="0"/>
      <dgm:spPr/>
    </dgm:pt>
    <dgm:pt modelId="{6EC4A089-F68F-429E-A4C2-CF4FEE490139}" type="pres">
      <dgm:prSet presAssocID="{FCE7D11C-E3AD-4837-A70D-241761F9556A}" presName="tx1" presStyleLbl="revTx" presStyleIdx="1" presStyleCnt="2"/>
      <dgm:spPr/>
    </dgm:pt>
    <dgm:pt modelId="{9234449E-F583-4F4F-A1A6-F1181D08430C}" type="pres">
      <dgm:prSet presAssocID="{FCE7D11C-E3AD-4837-A70D-241761F9556A}" presName="vert1" presStyleCnt="0"/>
      <dgm:spPr/>
    </dgm:pt>
  </dgm:ptLst>
  <dgm:cxnLst>
    <dgm:cxn modelId="{9C548E43-9E34-4A7D-904B-473942C160E7}" type="presOf" srcId="{FCE7D11C-E3AD-4837-A70D-241761F9556A}" destId="{6EC4A089-F68F-429E-A4C2-CF4FEE490139}" srcOrd="0" destOrd="0" presId="urn:microsoft.com/office/officeart/2008/layout/LinedList"/>
    <dgm:cxn modelId="{280DF769-BB72-4126-9CCD-63792F282758}" type="presOf" srcId="{84F21D23-BF17-450A-9876-7AEBF365E998}" destId="{E8E37B46-EB91-4E89-98B6-4BF0F25BE37A}" srcOrd="0" destOrd="0" presId="urn:microsoft.com/office/officeart/2008/layout/LinedList"/>
    <dgm:cxn modelId="{D645C474-7E0B-40BB-8B19-D924FA76FFEF}" srcId="{84F21D23-BF17-450A-9876-7AEBF365E998}" destId="{7FB7C398-6FDC-4621-85EB-2FBBC64FAE98}" srcOrd="0" destOrd="0" parTransId="{CF6F4F3D-141E-4958-B3E7-C9A6C8FC06EC}" sibTransId="{72ED575C-747F-43F5-B9E2-D713B6ABA913}"/>
    <dgm:cxn modelId="{A27AAFC6-EF98-45B1-BF33-F5CB6873CC39}" srcId="{84F21D23-BF17-450A-9876-7AEBF365E998}" destId="{FCE7D11C-E3AD-4837-A70D-241761F9556A}" srcOrd="1" destOrd="0" parTransId="{8B661BE2-DBCD-4CD3-BA2F-F3D935B47EF1}" sibTransId="{D378BC07-E737-4778-9AF8-09EA6D619619}"/>
    <dgm:cxn modelId="{5DFCFCF6-D780-4A97-AA4B-EB35F9444737}" type="presOf" srcId="{7FB7C398-6FDC-4621-85EB-2FBBC64FAE98}" destId="{2B2D1D8C-1F82-424C-B267-8EF15E498F0D}" srcOrd="0" destOrd="0" presId="urn:microsoft.com/office/officeart/2008/layout/LinedList"/>
    <dgm:cxn modelId="{F7C97D23-0257-481F-A20E-055569399F8A}" type="presParOf" srcId="{E8E37B46-EB91-4E89-98B6-4BF0F25BE37A}" destId="{FD427511-6237-4C7A-8F78-D473BBAABF56}" srcOrd="0" destOrd="0" presId="urn:microsoft.com/office/officeart/2008/layout/LinedList"/>
    <dgm:cxn modelId="{527E191C-1B01-430C-8C2E-8FB23EBBE894}" type="presParOf" srcId="{E8E37B46-EB91-4E89-98B6-4BF0F25BE37A}" destId="{A92F0E23-94CB-4329-A321-9957598CC821}" srcOrd="1" destOrd="0" presId="urn:microsoft.com/office/officeart/2008/layout/LinedList"/>
    <dgm:cxn modelId="{D75CDC82-22A4-4337-BDA2-97B9F60D0310}" type="presParOf" srcId="{A92F0E23-94CB-4329-A321-9957598CC821}" destId="{2B2D1D8C-1F82-424C-B267-8EF15E498F0D}" srcOrd="0" destOrd="0" presId="urn:microsoft.com/office/officeart/2008/layout/LinedList"/>
    <dgm:cxn modelId="{B4ED2091-F7A9-4B56-B723-3C3B7CAE1BEE}" type="presParOf" srcId="{A92F0E23-94CB-4329-A321-9957598CC821}" destId="{CFD2A9FC-FF36-4ABD-8BAA-A84EEA910384}" srcOrd="1" destOrd="0" presId="urn:microsoft.com/office/officeart/2008/layout/LinedList"/>
    <dgm:cxn modelId="{2CAF1444-9EBD-4BF1-A3F0-E10BE7629F56}" type="presParOf" srcId="{E8E37B46-EB91-4E89-98B6-4BF0F25BE37A}" destId="{93898A62-095D-4B1C-9644-DB1BCA5B407A}" srcOrd="2" destOrd="0" presId="urn:microsoft.com/office/officeart/2008/layout/LinedList"/>
    <dgm:cxn modelId="{82A470FF-AEF5-48DA-9AA6-C3F5E9977F90}" type="presParOf" srcId="{E8E37B46-EB91-4E89-98B6-4BF0F25BE37A}" destId="{86C3D818-5A13-44BF-912D-A8F8AE908A00}" srcOrd="3" destOrd="0" presId="urn:microsoft.com/office/officeart/2008/layout/LinedList"/>
    <dgm:cxn modelId="{07EEEDFE-B4E7-423D-A5D7-40D5BE38DD4F}" type="presParOf" srcId="{86C3D818-5A13-44BF-912D-A8F8AE908A00}" destId="{6EC4A089-F68F-429E-A4C2-CF4FEE490139}" srcOrd="0" destOrd="0" presId="urn:microsoft.com/office/officeart/2008/layout/LinedList"/>
    <dgm:cxn modelId="{0A3F733F-60F2-46DB-AA62-A694D22664C6}" type="presParOf" srcId="{86C3D818-5A13-44BF-912D-A8F8AE908A00}" destId="{9234449E-F583-4F4F-A1A6-F1181D0843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4BC34C-91F8-444C-A0D9-E695D3391104}">
      <dsp:nvSpPr>
        <dsp:cNvPr id="0" name=""/>
        <dsp:cNvSpPr/>
      </dsp:nvSpPr>
      <dsp:spPr>
        <a:xfrm rot="5400000">
          <a:off x="4478798" y="154840"/>
          <a:ext cx="2351440" cy="20457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Hybrid 1</a:t>
          </a:r>
          <a:endParaRPr lang="en-GB" sz="3100" kern="1200"/>
        </a:p>
      </dsp:txBody>
      <dsp:txXfrm rot="-5400000">
        <a:off x="4950438" y="368430"/>
        <a:ext cx="1408159" cy="1618574"/>
      </dsp:txXfrm>
    </dsp:sp>
    <dsp:sp modelId="{B8DA988A-D552-4E08-AA74-7A0BD88B0B41}">
      <dsp:nvSpPr>
        <dsp:cNvPr id="0" name=""/>
        <dsp:cNvSpPr/>
      </dsp:nvSpPr>
      <dsp:spPr>
        <a:xfrm>
          <a:off x="6738844" y="480270"/>
          <a:ext cx="3556169" cy="1410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Peer Feedback Loops Sway</a:t>
          </a:r>
          <a:endParaRPr lang="en-GB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For Each Loop</a:t>
          </a:r>
          <a:endParaRPr lang="en-GB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While </a:t>
          </a:r>
          <a:endParaRPr lang="en-GB" sz="2000" kern="1200"/>
        </a:p>
      </dsp:txBody>
      <dsp:txXfrm>
        <a:off x="6738844" y="480270"/>
        <a:ext cx="3556169" cy="1410864"/>
      </dsp:txXfrm>
    </dsp:sp>
    <dsp:sp modelId="{5B904ACE-C284-45C7-B551-2122ED1A4BEC}">
      <dsp:nvSpPr>
        <dsp:cNvPr id="0" name=""/>
        <dsp:cNvSpPr/>
      </dsp:nvSpPr>
      <dsp:spPr>
        <a:xfrm rot="5400000">
          <a:off x="2269385" y="154840"/>
          <a:ext cx="2351440" cy="20457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2741025" y="368430"/>
        <a:ext cx="1408159" cy="1618574"/>
      </dsp:txXfrm>
    </dsp:sp>
    <dsp:sp modelId="{C578BFAC-D12E-427F-9F3B-1688AFCD8A76}">
      <dsp:nvSpPr>
        <dsp:cNvPr id="0" name=""/>
        <dsp:cNvSpPr/>
      </dsp:nvSpPr>
      <dsp:spPr>
        <a:xfrm rot="5400000">
          <a:off x="3372502" y="2070536"/>
          <a:ext cx="2351440" cy="20457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Hybrid 2</a:t>
          </a:r>
          <a:endParaRPr lang="en-GB" sz="3100" kern="1200"/>
        </a:p>
      </dsp:txBody>
      <dsp:txXfrm rot="-5400000">
        <a:off x="3844142" y="2284126"/>
        <a:ext cx="1408159" cy="1618574"/>
      </dsp:txXfrm>
    </dsp:sp>
    <dsp:sp modelId="{3E8186C5-6232-44ED-BCF1-C2A87FC81B40}">
      <dsp:nvSpPr>
        <dsp:cNvPr id="0" name=""/>
        <dsp:cNvSpPr/>
      </dsp:nvSpPr>
      <dsp:spPr>
        <a:xfrm>
          <a:off x="238888" y="2436105"/>
          <a:ext cx="3222366" cy="1410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Nested Loops</a:t>
          </a:r>
          <a:endParaRPr lang="en-GB" sz="2000" kern="1200"/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Nested Control Structures</a:t>
          </a:r>
          <a:endParaRPr lang="en-GB" sz="2000" kern="1200" dirty="0"/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Break and Continue</a:t>
          </a:r>
          <a:endParaRPr lang="en-GB" sz="2000" kern="1200" dirty="0"/>
        </a:p>
      </dsp:txBody>
      <dsp:txXfrm>
        <a:off x="238888" y="2436105"/>
        <a:ext cx="3222366" cy="1410864"/>
      </dsp:txXfrm>
    </dsp:sp>
    <dsp:sp modelId="{7B75C452-7733-4566-BB34-9E9B44ADA09F}">
      <dsp:nvSpPr>
        <dsp:cNvPr id="0" name=""/>
        <dsp:cNvSpPr/>
      </dsp:nvSpPr>
      <dsp:spPr>
        <a:xfrm rot="5400000">
          <a:off x="5557858" y="2062517"/>
          <a:ext cx="2351440" cy="204575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6029498" y="2276107"/>
        <a:ext cx="1408159" cy="1618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27511-6237-4C7A-8F78-D473BBAABF56}">
      <dsp:nvSpPr>
        <dsp:cNvPr id="0" name=""/>
        <dsp:cNvSpPr/>
      </dsp:nvSpPr>
      <dsp:spPr>
        <a:xfrm>
          <a:off x="0" y="0"/>
          <a:ext cx="589464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D1D8C-1F82-424C-B267-8EF15E498F0D}">
      <dsp:nvSpPr>
        <dsp:cNvPr id="0" name=""/>
        <dsp:cNvSpPr/>
      </dsp:nvSpPr>
      <dsp:spPr>
        <a:xfrm>
          <a:off x="0" y="0"/>
          <a:ext cx="5894645" cy="2130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Looping through a collection of items – i.e. a list</a:t>
          </a:r>
        </a:p>
      </dsp:txBody>
      <dsp:txXfrm>
        <a:off x="0" y="0"/>
        <a:ext cx="5894645" cy="2130476"/>
      </dsp:txXfrm>
    </dsp:sp>
    <dsp:sp modelId="{93898A62-095D-4B1C-9644-DB1BCA5B407A}">
      <dsp:nvSpPr>
        <dsp:cNvPr id="0" name=""/>
        <dsp:cNvSpPr/>
      </dsp:nvSpPr>
      <dsp:spPr>
        <a:xfrm>
          <a:off x="0" y="2130476"/>
          <a:ext cx="5894645" cy="0"/>
        </a:xfrm>
        <a:prstGeom prst="line">
          <a:avLst/>
        </a:prstGeom>
        <a:solidFill>
          <a:schemeClr val="accent2">
            <a:hueOff val="-1503358"/>
            <a:satOff val="6570"/>
            <a:lumOff val="6862"/>
            <a:alphaOff val="0"/>
          </a:schemeClr>
        </a:solidFill>
        <a:ln w="12700" cap="flat" cmpd="sng" algn="ctr">
          <a:solidFill>
            <a:schemeClr val="accent2">
              <a:hueOff val="-1503358"/>
              <a:satOff val="6570"/>
              <a:lumOff val="6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4A089-F68F-429E-A4C2-CF4FEE490139}">
      <dsp:nvSpPr>
        <dsp:cNvPr id="0" name=""/>
        <dsp:cNvSpPr/>
      </dsp:nvSpPr>
      <dsp:spPr>
        <a:xfrm>
          <a:off x="0" y="2130476"/>
          <a:ext cx="5894645" cy="2130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Structure is very similar to a for loop</a:t>
          </a:r>
        </a:p>
      </dsp:txBody>
      <dsp:txXfrm>
        <a:off x="0" y="2130476"/>
        <a:ext cx="5894645" cy="2130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A2302-93BB-420B-B4C0-DB0427318949}" type="datetimeFigureOut">
              <a:rPr lang="en-GB" smtClean="0"/>
              <a:t>25/10/2020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D875C-0652-42EB-A447-0285CFC69E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272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166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666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592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46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37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010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628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D875C-0652-42EB-A447-0285CFC69E0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28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6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33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05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6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7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9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9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28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11/relationships/webextension" Target="../webextensions/webextension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B6E5D-3DA7-42EE-B850-3FDD5FDA1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936" r="-1" b="647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F136E-1886-4DDA-8432-446D4FF05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3080" y="4455123"/>
            <a:ext cx="11432100" cy="1299290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 Structures: Iteration</a:t>
            </a:r>
            <a:endParaRPr lang="en-GB" sz="5400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EA6D6-351A-42AB-BCA8-0341B2962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089818" y="5583730"/>
            <a:ext cx="9781327" cy="947784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Week 5 Hybrid Session 1</a:t>
            </a:r>
            <a:endParaRPr lang="en-GB" sz="2200" dirty="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821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6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7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8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0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78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8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6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87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88" name="Freeform: Shape 39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89" name="Freeform: Shape 40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41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42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43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44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45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46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78208B-9390-409E-8182-9804D099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63350"/>
            <a:ext cx="10330423" cy="2065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Solution  (Question 1)</a:t>
            </a:r>
          </a:p>
        </p:txBody>
      </p:sp>
      <p:grpSp>
        <p:nvGrpSpPr>
          <p:cNvPr id="96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9F44DE8-EFD7-40BA-9D56-0C9F74F9E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11" y="2385716"/>
            <a:ext cx="7939378" cy="3919694"/>
          </a:xfrm>
          <a:prstGeom prst="rect">
            <a:avLst/>
          </a:prstGeom>
        </p:spPr>
      </p:pic>
      <p:grpSp>
        <p:nvGrpSpPr>
          <p:cNvPr id="97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98" name="Freeform: Shape 53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9" name="Freeform: Shape 56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57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58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59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60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61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62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6" name="Freeform: Shape 55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7265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8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52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4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5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72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7697296-0E24-48BE-8946-9C0AF8EE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152" y="4367054"/>
            <a:ext cx="10542075" cy="20658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Solution (Question 5)</a:t>
            </a: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451542-042B-470E-9AD7-756548409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1993" y="364651"/>
            <a:ext cx="10515600" cy="3811905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700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4A3A-ED85-498D-8982-E16242FDD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5.4: This Week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B44B81-F43D-4A8D-BD99-F5A5DF96D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704765"/>
              </p:ext>
            </p:extLst>
          </p:nvPr>
        </p:nvGraphicFramePr>
        <p:xfrm>
          <a:off x="838200" y="1825625"/>
          <a:ext cx="1072815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5453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33609D13-CB83-4F4B-BB01-27F01BE4E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2BD156E-E42F-4CFB-89AD-312AEC753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43" name="Graphic 157">
              <a:extLst>
                <a:ext uri="{FF2B5EF4-FFF2-40B4-BE49-F238E27FC236}">
                  <a16:creationId xmlns:a16="http://schemas.microsoft.com/office/drawing/2014/main" id="{C8B96A24-322B-419A-847B-E8C600AA5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27E1425-F9A6-4F2D-8335-CBA7062B9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7DF7F24-8721-4CD5-AE3B-C72BCE288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0C58FE3-4394-46E8-9039-2D69C594B8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2D8E899-B726-49F6-9C9F-59A314701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42131D2-A82F-4603-9B6A-EA00FEB82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CCDA1D5-C84B-470D-A2E1-5E51E8A85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BF2B54C-D2E2-4A3E-8DA8-E56D7375C9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505F4D-B4C3-4EB9-9252-F7229CBD1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5E8E10-D7F7-4CFB-B13F-700E4813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273" y="543780"/>
            <a:ext cx="5797883" cy="1674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 Minutes to </a:t>
            </a:r>
            <a:r>
              <a:rPr lang="en-US" sz="54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Finalise</a:t>
            </a:r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Your Sway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66EB9-409E-4AFE-AA7F-43F0957F3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461" y="2319279"/>
            <a:ext cx="5797882" cy="9546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Please send a link to your module tutor either in the call chat window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C3926-F40E-4C19-9390-CE2EBC972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84" y="533400"/>
            <a:ext cx="3987511" cy="5716862"/>
          </a:xfrm>
          <a:prstGeom prst="rect">
            <a:avLst/>
          </a:prstGeom>
        </p:spPr>
      </p:pic>
      <p:grpSp>
        <p:nvGrpSpPr>
          <p:cNvPr id="53" name="Top left">
            <a:extLst>
              <a:ext uri="{FF2B5EF4-FFF2-40B4-BE49-F238E27FC236}">
                <a16:creationId xmlns:a16="http://schemas.microsoft.com/office/drawing/2014/main" id="{FF47B612-7B2E-4A09-9B53-40BDE435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99A3C89-9112-4DA1-8BB8-8DE0F7A70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847D53-C868-4FD8-A29C-4C44BCBA9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11266F6-080B-489F-9B02-B5C4DE4EB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A0BBAD6-8B87-4B31-89B8-E2C854FF3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D79712E-3AD5-4656-A6A0-54C4087A0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1635E33-4458-4D3F-A1C4-264AC5221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432BB39-F871-43E7-A232-C65BFFA9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AE45D09-4993-4718-82A0-BA2217EB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3" name="Cross">
            <a:extLst>
              <a:ext uri="{FF2B5EF4-FFF2-40B4-BE49-F238E27FC236}">
                <a16:creationId xmlns:a16="http://schemas.microsoft.com/office/drawing/2014/main" id="{3BC5998F-E162-4A33-9E87-01942908A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59320D-EB3E-4C80-8E86-8A18306B2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07AF5EE-95F6-4B57-B8DD-5051D2EB9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Add-in 6" title="Breaktime">
                <a:extLst>
                  <a:ext uri="{FF2B5EF4-FFF2-40B4-BE49-F238E27FC236}">
                    <a16:creationId xmlns:a16="http://schemas.microsoft.com/office/drawing/2014/main" id="{C5FB206E-52DF-47B5-AECB-95854C2151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3224302"/>
                  </p:ext>
                </p:extLst>
              </p:nvPr>
            </p:nvGraphicFramePr>
            <p:xfrm>
              <a:off x="6401449" y="3392121"/>
              <a:ext cx="5017477" cy="305761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" name="Add-in 6" title="Breaktime">
                <a:extLst>
                  <a:ext uri="{FF2B5EF4-FFF2-40B4-BE49-F238E27FC236}">
                    <a16:creationId xmlns:a16="http://schemas.microsoft.com/office/drawing/2014/main" id="{C5FB206E-52DF-47B5-AECB-95854C2151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1449" y="3392121"/>
                <a:ext cx="5017477" cy="30576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89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6A19-50CA-4B5E-AD9C-C0AD76B7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Feedback</a:t>
            </a:r>
            <a:endParaRPr lang="en-GB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Breaktime">
                <a:extLst>
                  <a:ext uri="{FF2B5EF4-FFF2-40B4-BE49-F238E27FC236}">
                    <a16:creationId xmlns:a16="http://schemas.microsoft.com/office/drawing/2014/main" id="{714D66B5-AC52-4D87-BC71-9B1AC2CD9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5610051"/>
                  </p:ext>
                </p:extLst>
              </p:nvPr>
            </p:nvGraphicFramePr>
            <p:xfrm>
              <a:off x="1113692" y="2130669"/>
              <a:ext cx="4982308" cy="348468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Add-in 3" title="Breaktime">
                <a:extLst>
                  <a:ext uri="{FF2B5EF4-FFF2-40B4-BE49-F238E27FC236}">
                    <a16:creationId xmlns:a16="http://schemas.microsoft.com/office/drawing/2014/main" id="{714D66B5-AC52-4D87-BC71-9B1AC2CD93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3692" y="2130669"/>
                <a:ext cx="4982308" cy="34846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45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070EB5-7139-40E1-AE56-F2318044F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929" y="549520"/>
            <a:ext cx="3980254" cy="295021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5.5: for-each Loop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5B7A8E-33EC-45B4-8AF4-61BB146391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2044426"/>
              </p:ext>
            </p:extLst>
          </p:nvPr>
        </p:nvGraphicFramePr>
        <p:xfrm>
          <a:off x="5683256" y="187480"/>
          <a:ext cx="5894646" cy="426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BAB97B2-A053-4F31-B3E6-2C726DEC1886}"/>
              </a:ext>
            </a:extLst>
          </p:cNvPr>
          <p:cNvSpPr txBox="1"/>
          <p:nvPr/>
        </p:nvSpPr>
        <p:spPr>
          <a:xfrm>
            <a:off x="1260678" y="4725018"/>
            <a:ext cx="7694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for &lt;&lt;variable-name&gt;&gt; in [&lt;&lt;list&gt;&gt;]:</a:t>
            </a:r>
          </a:p>
          <a:p>
            <a:pPr marL="0" indent="0">
              <a:buNone/>
            </a:pPr>
            <a:r>
              <a:rPr lang="en-US" sz="3600" dirty="0"/>
              <a:t>	# code to repeat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52490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1010F-1139-4F75-A6A5-5017DA8D75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2499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2" name="Top Left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Bottom Right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9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8BB792-EA8E-4940-8E61-7A1A0089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841" y="726641"/>
            <a:ext cx="5998193" cy="31874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kern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100DB-E25B-4126-A795-BAE082A40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025" y="4069781"/>
            <a:ext cx="5993576" cy="20433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Implementing the For Each Loop</a:t>
            </a:r>
          </a:p>
        </p:txBody>
      </p:sp>
      <p:grpSp>
        <p:nvGrpSpPr>
          <p:cNvPr id="79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35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B8763-7CB6-4051-8847-44404232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60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5.6: while Loop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DA88AA17-9036-4F86-902D-818CA2925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906" y="1017640"/>
            <a:ext cx="4817466" cy="4817466"/>
          </a:xfrm>
          <a:prstGeom prst="rect">
            <a:avLst/>
          </a:prstGeom>
        </p:spPr>
      </p:pic>
      <p:grpSp>
        <p:nvGrpSpPr>
          <p:cNvPr id="43" name="Top left">
            <a:extLst>
              <a:ext uri="{FF2B5EF4-FFF2-40B4-BE49-F238E27FC236}">
                <a16:creationId xmlns:a16="http://schemas.microsoft.com/office/drawing/2014/main" id="{C4F70370-17DE-499D-8256-4F9A352BA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67F3889-D5A7-4B0B-A5C8-910CE49F9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0968393-494B-4758-914C-AC92C7411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B9ECD2-208D-4E4C-85C7-86FAEFBCF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CEC0DB1-FD35-4E6A-A339-227F3A2D6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E530033-EC4D-4252-B937-8ABB2D681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36133D-A7F2-42FA-B919-60AC41C77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4D267CA-94E7-4FD5-942D-5C3DE29C9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D7B39F-6C07-4FE8-A354-9F9A12609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C493BE25-7BED-4AAF-B05A-9EB10C80E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C74F867-72FD-4FAA-9932-767684A7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186A5D6B-01F1-41A2-8AE2-E20E30B04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FB5D595-CCC3-47E7-B8F1-88394EF1F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36CCDE7-57DC-4910-B815-A1C0C0D8D1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05B41E5-C3EB-4C22-B6DE-8928C8314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C24D105-2918-455F-B496-92D82E1BD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A8C24E-CE9B-4872-9D15-D4B4A24D5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0726FA3-32BA-48EA-8DCB-23BBFC718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EB3500D-7293-48F7-8F7E-D60FF252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D84803-4454-41CE-AFB6-447705465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1C5C-0BCA-46EE-89AF-6F2D7C8B5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248" y="2384474"/>
            <a:ext cx="5604997" cy="3728613"/>
          </a:xfrm>
        </p:spPr>
        <p:txBody>
          <a:bodyPr>
            <a:normAutofit/>
          </a:bodyPr>
          <a:lstStyle/>
          <a:p>
            <a:r>
              <a:rPr lang="en-GB" sz="1800" dirty="0"/>
              <a:t>Iterates until a particular condition is met</a:t>
            </a:r>
          </a:p>
          <a:p>
            <a:pPr lvl="1"/>
            <a:r>
              <a:rPr lang="en-GB" sz="1800" dirty="0"/>
              <a:t>Keeps going until a goal is met</a:t>
            </a:r>
          </a:p>
          <a:p>
            <a:r>
              <a:rPr lang="en-GB" sz="1800" dirty="0"/>
              <a:t>Often controlled by the “Sentry Variable”</a:t>
            </a:r>
          </a:p>
          <a:p>
            <a:r>
              <a:rPr lang="en-GB" sz="1800" dirty="0"/>
              <a:t>Very real risk of entering an infinite loop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while(&lt;&lt;Boolean-condition&gt;&gt;):</a:t>
            </a:r>
          </a:p>
          <a:p>
            <a:pPr marL="457200" lvl="1" indent="0">
              <a:buNone/>
            </a:pPr>
            <a:r>
              <a:rPr lang="en-GB" sz="1800" dirty="0"/>
              <a:t># code to repeat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7330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6164C-0F91-469A-A790-B52A837EB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7637" r="-1" b="8089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1C7903-5642-4850-9A9F-6364C496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70B0-9D1C-4DA4-8756-99D3C9EC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069354"/>
            <a:ext cx="9144000" cy="12652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Implementing the while loop</a:t>
            </a:r>
          </a:p>
        </p:txBody>
      </p:sp>
      <p:grpSp>
        <p:nvGrpSpPr>
          <p:cNvPr id="74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897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5F00D5-7164-438B-9AA2-02872368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088" y="559813"/>
            <a:ext cx="5664903" cy="2569574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latin typeface="Calibri" panose="020F0502020204030204" pitchFamily="34" charset="0"/>
                <a:cs typeface="Calibri" panose="020F0502020204030204" pitchFamily="34" charset="0"/>
              </a:rPr>
              <a:t>Worksheet</a:t>
            </a:r>
            <a:endParaRPr 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1B7D-E962-4346-9894-E33A926D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650" y="3877027"/>
            <a:ext cx="4987488" cy="2472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Your turn to practice </a:t>
            </a:r>
            <a:r>
              <a:rPr lang="en-US" sz="6000" dirty="0">
                <a:sym typeface="Wingdings" panose="05000000000000000000" pitchFamily="2" charset="2"/>
              </a:rPr>
              <a:t></a:t>
            </a:r>
            <a:endParaRPr lang="en-GB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13A52-06E6-4BF0-B96C-C59BAB324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74" r="18274" b="-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9740686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243A41"/>
      </a:dk2>
      <a:lt2>
        <a:srgbClr val="E2E8E2"/>
      </a:lt2>
      <a:accent1>
        <a:srgbClr val="D040CA"/>
      </a:accent1>
      <a:accent2>
        <a:srgbClr val="8F3AC2"/>
      </a:accent2>
      <a:accent3>
        <a:srgbClr val="684CD3"/>
      </a:accent3>
      <a:accent4>
        <a:srgbClr val="415CC4"/>
      </a:accent4>
      <a:accent5>
        <a:srgbClr val="409AD0"/>
      </a:accent5>
      <a:accent6>
        <a:srgbClr val="2CB3AE"/>
      </a:accent6>
      <a:hlink>
        <a:srgbClr val="4D83C3"/>
      </a:hlink>
      <a:folHlink>
        <a:srgbClr val="828282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FE6097C3-C002-4AE2-BF66-43E397D4F6D8}">
  <we:reference id="wa200001661" version="2.1.0.2" store="en-US" storeType="OMEX"/>
  <we:alternateReferences>
    <we:reference id="wa200001661" version="2.1.0.2" store="wa200001661" storeType="OMEX"/>
  </we:alternateReferences>
  <we:properties>
    <we:property name="time" value="300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EB3A971E-90DA-47C9-AF24-FDAA7F87C18D}">
  <we:reference id="wa200001661" version="2.1.0.2" store="en-US" storeType="OMEX"/>
  <we:alternateReferences>
    <we:reference id="wa200001661" version="2.1.0.2" store="wa200001661" storeType="OMEX"/>
  </we:alternateReferences>
  <we:properties>
    <we:property name="time" value="900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Widescreen</PresentationFormat>
  <Paragraphs>53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AvenirNext LT Pro Medium</vt:lpstr>
      <vt:lpstr>Calibri</vt:lpstr>
      <vt:lpstr>Sagona Book</vt:lpstr>
      <vt:lpstr>Segoe UI Semilight</vt:lpstr>
      <vt:lpstr>ExploreVTI</vt:lpstr>
      <vt:lpstr>Control Structures: Iteration</vt:lpstr>
      <vt:lpstr>5.4: This Week</vt:lpstr>
      <vt:lpstr>5 Minutes to Finalise Your Sway</vt:lpstr>
      <vt:lpstr>Peer Feedback</vt:lpstr>
      <vt:lpstr>5.5: for-each Loop</vt:lpstr>
      <vt:lpstr>Demo</vt:lpstr>
      <vt:lpstr>5.6: while Loop</vt:lpstr>
      <vt:lpstr>Demo</vt:lpstr>
      <vt:lpstr>Worksheet</vt:lpstr>
      <vt:lpstr>Solution  (Question 1)</vt:lpstr>
      <vt:lpstr>Solution (Question 5)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Structures: Iteration</dc:title>
  <dc:creator>Claire Ancient</dc:creator>
  <cp:lastModifiedBy>Eric Mamphey</cp:lastModifiedBy>
  <cp:revision>3</cp:revision>
  <dcterms:created xsi:type="dcterms:W3CDTF">2020-10-16T18:51:20Z</dcterms:created>
  <dcterms:modified xsi:type="dcterms:W3CDTF">2020-10-25T14:10:24Z</dcterms:modified>
</cp:coreProperties>
</file>